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0" r:id="rId6"/>
    <p:sldId id="271" r:id="rId7"/>
    <p:sldId id="272"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429279AE-4BE6-43FF-8F97-3D8C8836C366}" type="datetimeFigureOut">
              <a:rPr lang="sv-SE" smtClean="0"/>
              <a:t>2019-03-15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285923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429279AE-4BE6-43FF-8F97-3D8C8836C366}" type="datetimeFigureOut">
              <a:rPr lang="sv-SE" smtClean="0"/>
              <a:t>2019-03-15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3667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429279AE-4BE6-43FF-8F97-3D8C8836C366}" type="datetimeFigureOut">
              <a:rPr lang="sv-SE" smtClean="0"/>
              <a:t>2019-03-15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144498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2" descr="C:\Users\Helle Nielsen\WordSpecialisten\WSKunder\Kunder\Make\Solar\Filer fra Make\Solar-powerpoint\png\gradient.jpg"/>
          <p:cNvPicPr>
            <a:picLocks noChangeArrowheads="1"/>
          </p:cNvPicPr>
          <p:nvPr userDrawn="1"/>
        </p:nvPicPr>
        <p:blipFill>
          <a:blip r:embed="rId2"/>
          <a:srcRect/>
          <a:stretch>
            <a:fillRect/>
          </a:stretch>
        </p:blipFill>
        <p:spPr bwMode="auto">
          <a:xfrm>
            <a:off x="0" y="1295400"/>
            <a:ext cx="12192000" cy="4679950"/>
          </a:xfrm>
          <a:prstGeom prst="rect">
            <a:avLst/>
          </a:prstGeom>
          <a:noFill/>
          <a:ln w="9525">
            <a:noFill/>
            <a:miter lim="800000"/>
            <a:headEnd/>
            <a:tailEnd/>
          </a:ln>
        </p:spPr>
      </p:pic>
      <p:pic>
        <p:nvPicPr>
          <p:cNvPr id="6" name="Picture 2" descr="C:\Users\Helle Nielsen\WordSpecialisten\WSKunder\Kunder\Make\Solar\Filer fra Make\Solar-powerpoint\png\logo-lille.png"/>
          <p:cNvPicPr>
            <a:picLocks noChangeAspect="1" noChangeArrowheads="1"/>
          </p:cNvPicPr>
          <p:nvPr userDrawn="1"/>
        </p:nvPicPr>
        <p:blipFill>
          <a:blip r:embed="rId3"/>
          <a:srcRect/>
          <a:stretch>
            <a:fillRect/>
          </a:stretch>
        </p:blipFill>
        <p:spPr bwMode="auto">
          <a:xfrm>
            <a:off x="11040534" y="431800"/>
            <a:ext cx="626533" cy="427038"/>
          </a:xfrm>
          <a:prstGeom prst="rect">
            <a:avLst/>
          </a:prstGeom>
          <a:noFill/>
          <a:ln w="9525">
            <a:noFill/>
            <a:miter lim="800000"/>
            <a:headEnd/>
            <a:tailEnd/>
          </a:ln>
        </p:spPr>
      </p:pic>
      <p:pic>
        <p:nvPicPr>
          <p:cNvPr id="7" name="Picture 3" descr="C:\Users\Helle Nielsen\WordSpecialisten\WSKunder\Kunder\Make\Solar\Filer fra Make\Solar-powerpoint\png\logo-divider.png"/>
          <p:cNvPicPr>
            <a:picLocks noChangeAspect="1" noChangeArrowheads="1"/>
          </p:cNvPicPr>
          <p:nvPr userDrawn="1"/>
        </p:nvPicPr>
        <p:blipFill>
          <a:blip r:embed="rId4"/>
          <a:srcRect/>
          <a:stretch>
            <a:fillRect/>
          </a:stretch>
        </p:blipFill>
        <p:spPr bwMode="auto">
          <a:xfrm>
            <a:off x="9713384" y="4764"/>
            <a:ext cx="2461683" cy="1298575"/>
          </a:xfrm>
          <a:prstGeom prst="rect">
            <a:avLst/>
          </a:prstGeom>
          <a:noFill/>
          <a:ln w="9525">
            <a:noFill/>
            <a:miter lim="800000"/>
            <a:headEnd/>
            <a:tailEnd/>
          </a:ln>
        </p:spPr>
      </p:pic>
      <p:sp>
        <p:nvSpPr>
          <p:cNvPr id="2" name="Title 1"/>
          <p:cNvSpPr>
            <a:spLocks noGrp="1"/>
          </p:cNvSpPr>
          <p:nvPr>
            <p:ph type="title"/>
          </p:nvPr>
        </p:nvSpPr>
        <p:spPr/>
        <p:txBody>
          <a:bodyPr/>
          <a:lstStyle/>
          <a:p>
            <a:r>
              <a:rPr lang="da-DK" noProof="0" smtClean="0"/>
              <a:t>Klik for at redigere i master</a:t>
            </a:r>
            <a:endParaRPr lang="en-GB" noProof="0"/>
          </a:p>
        </p:txBody>
      </p:sp>
      <p:sp>
        <p:nvSpPr>
          <p:cNvPr id="5" name="Pladsholder til tekst 4"/>
          <p:cNvSpPr>
            <a:spLocks noGrp="1"/>
          </p:cNvSpPr>
          <p:nvPr>
            <p:ph type="body" sz="quarter" idx="17"/>
          </p:nvPr>
        </p:nvSpPr>
        <p:spPr>
          <a:xfrm>
            <a:off x="912283" y="1908000"/>
            <a:ext cx="10080000" cy="4176000"/>
          </a:xfrm>
        </p:spPr>
        <p:txBody>
          <a:bodyPr/>
          <a:lstStyle>
            <a:lvl3pPr marL="846138" indent="-130175">
              <a:defRPr/>
            </a:lvl3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GB" noProof="0" dirty="0"/>
          </a:p>
        </p:txBody>
      </p:sp>
      <p:sp>
        <p:nvSpPr>
          <p:cNvPr id="8" name="Pladsholder til diasnummer 15"/>
          <p:cNvSpPr>
            <a:spLocks noGrp="1"/>
          </p:cNvSpPr>
          <p:nvPr>
            <p:ph type="sldNum" sz="quarter" idx="18"/>
          </p:nvPr>
        </p:nvSpPr>
        <p:spPr/>
        <p:txBody>
          <a:bodyPr/>
          <a:lstStyle>
            <a:lvl1pPr>
              <a:defRPr>
                <a:solidFill>
                  <a:schemeClr val="tx1"/>
                </a:solidFill>
              </a:defRPr>
            </a:lvl1pPr>
          </a:lstStyle>
          <a:p>
            <a:pPr>
              <a:defRPr/>
            </a:pPr>
            <a:fld id="{CAB32891-FEF1-4406-ADD9-616A5308D1D1}" type="slidenum">
              <a:rPr lang="en-GB">
                <a:solidFill>
                  <a:srgbClr val="505050"/>
                </a:solidFill>
              </a:rPr>
              <a:pPr>
                <a:defRPr/>
              </a:pPr>
              <a:t>‹#›</a:t>
            </a:fld>
            <a:endParaRPr lang="en-GB">
              <a:solidFill>
                <a:srgbClr val="505050"/>
              </a:solidFill>
            </a:endParaRPr>
          </a:p>
        </p:txBody>
      </p:sp>
      <p:sp>
        <p:nvSpPr>
          <p:cNvPr id="9" name="Pladsholder til sidefod 14"/>
          <p:cNvSpPr>
            <a:spLocks noGrp="1"/>
          </p:cNvSpPr>
          <p:nvPr>
            <p:ph type="ftr" sz="quarter" idx="19"/>
          </p:nvPr>
        </p:nvSpPr>
        <p:spPr/>
        <p:txBody>
          <a:bodyPr wrap="square" numCol="1" compatLnSpc="1">
            <a:prstTxWarp prst="textNoShape">
              <a:avLst/>
            </a:prstTxWarp>
          </a:bodyPr>
          <a:lstStyle>
            <a:lvl1pPr fontAlgn="base">
              <a:spcBef>
                <a:spcPct val="0"/>
              </a:spcBef>
              <a:spcAft>
                <a:spcPct val="0"/>
              </a:spcAft>
              <a:defRPr>
                <a:latin typeface="Arial" charset="0"/>
                <a:cs typeface="Arial" charset="0"/>
              </a:defRPr>
            </a:lvl1pPr>
          </a:lstStyle>
          <a:p>
            <a:pPr>
              <a:defRPr/>
            </a:pPr>
            <a:r>
              <a:rPr lang="en-GB">
                <a:solidFill>
                  <a:srgbClr val="A7A8AA"/>
                </a:solidFill>
              </a:rPr>
              <a:t>Solar Group Strategy Period 2013-2015</a:t>
            </a:r>
          </a:p>
        </p:txBody>
      </p:sp>
    </p:spTree>
    <p:extLst>
      <p:ext uri="{BB962C8B-B14F-4D97-AF65-F5344CB8AC3E}">
        <p14:creationId xmlns:p14="http://schemas.microsoft.com/office/powerpoint/2010/main" val="29541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429279AE-4BE6-43FF-8F97-3D8C8836C366}" type="datetimeFigureOut">
              <a:rPr lang="sv-SE" smtClean="0"/>
              <a:t>2019-03-15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284666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9279AE-4BE6-43FF-8F97-3D8C8836C366}" type="datetimeFigureOut">
              <a:rPr lang="sv-SE" smtClean="0"/>
              <a:t>2019-03-15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247635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429279AE-4BE6-43FF-8F97-3D8C8836C366}" type="datetimeFigureOut">
              <a:rPr lang="sv-SE" smtClean="0"/>
              <a:t>2019-03-15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197794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429279AE-4BE6-43FF-8F97-3D8C8836C366}" type="datetimeFigureOut">
              <a:rPr lang="sv-SE" smtClean="0"/>
              <a:t>2019-03-15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116894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429279AE-4BE6-43FF-8F97-3D8C8836C366}" type="datetimeFigureOut">
              <a:rPr lang="sv-SE" smtClean="0"/>
              <a:t>2019-03-15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134887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279AE-4BE6-43FF-8F97-3D8C8836C366}" type="datetimeFigureOut">
              <a:rPr lang="sv-SE" smtClean="0"/>
              <a:t>2019-03-15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15537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9279AE-4BE6-43FF-8F97-3D8C8836C366}" type="datetimeFigureOut">
              <a:rPr lang="sv-SE" smtClean="0"/>
              <a:t>2019-03-15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424460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9279AE-4BE6-43FF-8F97-3D8C8836C366}" type="datetimeFigureOut">
              <a:rPr lang="sv-SE" smtClean="0"/>
              <a:t>2019-03-15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1EF6927-D306-450F-9012-CBF20C6123C2}" type="slidenum">
              <a:rPr lang="sv-SE" smtClean="0"/>
              <a:t>‹#›</a:t>
            </a:fld>
            <a:endParaRPr lang="sv-SE"/>
          </a:p>
        </p:txBody>
      </p:sp>
    </p:spTree>
    <p:extLst>
      <p:ext uri="{BB962C8B-B14F-4D97-AF65-F5344CB8AC3E}">
        <p14:creationId xmlns:p14="http://schemas.microsoft.com/office/powerpoint/2010/main" val="272620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79AE-4BE6-43FF-8F97-3D8C8836C366}" type="datetimeFigureOut">
              <a:rPr lang="sv-SE" smtClean="0"/>
              <a:t>2019-03-15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F6927-D306-450F-9012-CBF20C6123C2}" type="slidenum">
              <a:rPr lang="sv-SE" smtClean="0"/>
              <a:t>‹#›</a:t>
            </a:fld>
            <a:endParaRPr lang="sv-SE"/>
          </a:p>
        </p:txBody>
      </p:sp>
    </p:spTree>
    <p:extLst>
      <p:ext uri="{BB962C8B-B14F-4D97-AF65-F5344CB8AC3E}">
        <p14:creationId xmlns:p14="http://schemas.microsoft.com/office/powerpoint/2010/main" val="181648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152" y="1338643"/>
            <a:ext cx="11858625" cy="5991225"/>
          </a:xfrm>
          <a:prstGeom prst="rect">
            <a:avLst/>
          </a:prstGeom>
        </p:spPr>
      </p:pic>
      <p:sp>
        <p:nvSpPr>
          <p:cNvPr id="2" name="Title 1"/>
          <p:cNvSpPr>
            <a:spLocks noGrp="1"/>
          </p:cNvSpPr>
          <p:nvPr>
            <p:ph type="title"/>
          </p:nvPr>
        </p:nvSpPr>
        <p:spPr/>
        <p:txBody>
          <a:bodyPr/>
          <a:lstStyle/>
          <a:p>
            <a:r>
              <a:rPr lang="sv-SE" dirty="0" smtClean="0"/>
              <a:t>Användarinställningar</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1</a:t>
            </a:fld>
            <a:endParaRPr lang="en-GB">
              <a:solidFill>
                <a:srgbClr val="505050"/>
              </a:solidFill>
            </a:endParaRPr>
          </a:p>
        </p:txBody>
      </p:sp>
      <p:sp>
        <p:nvSpPr>
          <p:cNvPr id="9" name="Rounded Rectangle 8"/>
          <p:cNvSpPr/>
          <p:nvPr/>
        </p:nvSpPr>
        <p:spPr>
          <a:xfrm>
            <a:off x="7754576" y="1201951"/>
            <a:ext cx="3789724" cy="203654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ounded Rectangle 13"/>
          <p:cNvSpPr/>
          <p:nvPr/>
        </p:nvSpPr>
        <p:spPr>
          <a:xfrm>
            <a:off x="7754576" y="2292671"/>
            <a:ext cx="1986324" cy="94582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6194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Användarinställningar</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2</a:t>
            </a:fld>
            <a:endParaRPr lang="en-GB">
              <a:solidFill>
                <a:srgbClr val="505050"/>
              </a:solidFill>
            </a:endParaRPr>
          </a:p>
        </p:txBody>
      </p:sp>
      <p:pic>
        <p:nvPicPr>
          <p:cNvPr id="5" name="Picture 4"/>
          <p:cNvPicPr>
            <a:picLocks noChangeAspect="1"/>
          </p:cNvPicPr>
          <p:nvPr/>
        </p:nvPicPr>
        <p:blipFill>
          <a:blip r:embed="rId2"/>
          <a:stretch>
            <a:fillRect/>
          </a:stretch>
        </p:blipFill>
        <p:spPr>
          <a:xfrm>
            <a:off x="4470400" y="1289556"/>
            <a:ext cx="4594012" cy="5584636"/>
          </a:xfrm>
          <a:prstGeom prst="rect">
            <a:avLst/>
          </a:prstGeom>
        </p:spPr>
      </p:pic>
      <p:sp>
        <p:nvSpPr>
          <p:cNvPr id="6" name="TextBox 5"/>
          <p:cNvSpPr txBox="1"/>
          <p:nvPr/>
        </p:nvSpPr>
        <p:spPr>
          <a:xfrm>
            <a:off x="0" y="1943100"/>
            <a:ext cx="4686300" cy="3693319"/>
          </a:xfrm>
          <a:prstGeom prst="rect">
            <a:avLst/>
          </a:prstGeom>
          <a:noFill/>
        </p:spPr>
        <p:txBody>
          <a:bodyPr wrap="square" rtlCol="0">
            <a:spAutoFit/>
          </a:bodyPr>
          <a:lstStyle/>
          <a:p>
            <a:r>
              <a:rPr lang="sv-SE" b="1" dirty="0" smtClean="0"/>
              <a:t>Min profil – </a:t>
            </a:r>
          </a:p>
          <a:p>
            <a:r>
              <a:rPr lang="sv-SE" dirty="0" smtClean="0"/>
              <a:t>Mina användarinställningar för Solars E-handel</a:t>
            </a:r>
          </a:p>
          <a:p>
            <a:endParaRPr lang="sv-SE" dirty="0"/>
          </a:p>
          <a:p>
            <a:r>
              <a:rPr lang="sv-SE" b="1" dirty="0" smtClean="0"/>
              <a:t>Hantera användare –</a:t>
            </a:r>
          </a:p>
          <a:p>
            <a:r>
              <a:rPr lang="sv-SE" dirty="0" smtClean="0"/>
              <a:t>Lägga till editera eller ta bort användare</a:t>
            </a:r>
          </a:p>
          <a:p>
            <a:endParaRPr lang="sv-SE" dirty="0"/>
          </a:p>
          <a:p>
            <a:r>
              <a:rPr lang="sv-SE" b="1" dirty="0" smtClean="0"/>
              <a:t>Kontohantering – </a:t>
            </a:r>
          </a:p>
          <a:p>
            <a:r>
              <a:rPr lang="sv-SE" dirty="0" smtClean="0"/>
              <a:t>Se konto information samt editera kontonamn</a:t>
            </a:r>
          </a:p>
          <a:p>
            <a:endParaRPr lang="sv-SE" dirty="0" smtClean="0"/>
          </a:p>
          <a:p>
            <a:r>
              <a:rPr lang="sv-SE" b="1" dirty="0" smtClean="0"/>
              <a:t>Prenumerationer och medgivanden –</a:t>
            </a:r>
          </a:p>
          <a:p>
            <a:r>
              <a:rPr lang="sv-SE" dirty="0" smtClean="0"/>
              <a:t>Mina val av erbjudanden </a:t>
            </a:r>
            <a:r>
              <a:rPr lang="sv-SE" dirty="0"/>
              <a:t>och </a:t>
            </a:r>
            <a:r>
              <a:rPr lang="sv-SE" dirty="0" smtClean="0"/>
              <a:t>informations utskick från Solar</a:t>
            </a:r>
          </a:p>
          <a:p>
            <a:endParaRPr lang="sv-SE" dirty="0"/>
          </a:p>
        </p:txBody>
      </p:sp>
      <p:sp>
        <p:nvSpPr>
          <p:cNvPr id="7" name="Rounded Rectangle 6"/>
          <p:cNvSpPr/>
          <p:nvPr/>
        </p:nvSpPr>
        <p:spPr>
          <a:xfrm>
            <a:off x="4406392" y="1943100"/>
            <a:ext cx="1491488" cy="226314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1444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Ny användare</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3</a:t>
            </a:fld>
            <a:endParaRPr lang="en-GB">
              <a:solidFill>
                <a:srgbClr val="505050"/>
              </a:solidFill>
            </a:endParaRPr>
          </a:p>
        </p:txBody>
      </p:sp>
      <p:sp>
        <p:nvSpPr>
          <p:cNvPr id="6" name="TextBox 5"/>
          <p:cNvSpPr txBox="1"/>
          <p:nvPr/>
        </p:nvSpPr>
        <p:spPr>
          <a:xfrm>
            <a:off x="1069848" y="5568696"/>
            <a:ext cx="9884664" cy="369332"/>
          </a:xfrm>
          <a:prstGeom prst="rect">
            <a:avLst/>
          </a:prstGeom>
          <a:noFill/>
        </p:spPr>
        <p:txBody>
          <a:bodyPr wrap="square" rtlCol="0">
            <a:spAutoFit/>
          </a:bodyPr>
          <a:lstStyle/>
          <a:p>
            <a:r>
              <a:rPr lang="sv-SE" dirty="0" smtClean="0"/>
              <a:t>Gå in under kontoinställningar och välj ”Hantera användare” – Tryck på Skapa ny användare</a:t>
            </a:r>
          </a:p>
        </p:txBody>
      </p:sp>
      <p:pic>
        <p:nvPicPr>
          <p:cNvPr id="3" name="Picture 2"/>
          <p:cNvPicPr>
            <a:picLocks noChangeAspect="1"/>
          </p:cNvPicPr>
          <p:nvPr/>
        </p:nvPicPr>
        <p:blipFill>
          <a:blip r:embed="rId2"/>
          <a:stretch>
            <a:fillRect/>
          </a:stretch>
        </p:blipFill>
        <p:spPr>
          <a:xfrm>
            <a:off x="153135" y="1301838"/>
            <a:ext cx="11200665" cy="4059174"/>
          </a:xfrm>
          <a:prstGeom prst="rect">
            <a:avLst/>
          </a:prstGeom>
        </p:spPr>
      </p:pic>
      <p:sp>
        <p:nvSpPr>
          <p:cNvPr id="7" name="Rounded Rectangle 6"/>
          <p:cNvSpPr/>
          <p:nvPr/>
        </p:nvSpPr>
        <p:spPr>
          <a:xfrm>
            <a:off x="9098280" y="2871216"/>
            <a:ext cx="2084832" cy="667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ounded Rectangle 7"/>
          <p:cNvSpPr/>
          <p:nvPr/>
        </p:nvSpPr>
        <p:spPr>
          <a:xfrm>
            <a:off x="153135" y="3538728"/>
            <a:ext cx="2084832" cy="667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7695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Ny användare</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4</a:t>
            </a:fld>
            <a:endParaRPr lang="en-GB">
              <a:solidFill>
                <a:srgbClr val="505050"/>
              </a:solidFill>
            </a:endParaRPr>
          </a:p>
        </p:txBody>
      </p:sp>
      <p:sp>
        <p:nvSpPr>
          <p:cNvPr id="6" name="TextBox 5"/>
          <p:cNvSpPr txBox="1"/>
          <p:nvPr/>
        </p:nvSpPr>
        <p:spPr>
          <a:xfrm>
            <a:off x="0" y="2094690"/>
            <a:ext cx="5074920" cy="923330"/>
          </a:xfrm>
          <a:prstGeom prst="rect">
            <a:avLst/>
          </a:prstGeom>
          <a:noFill/>
        </p:spPr>
        <p:txBody>
          <a:bodyPr wrap="square" rtlCol="0">
            <a:spAutoFit/>
          </a:bodyPr>
          <a:lstStyle/>
          <a:p>
            <a:r>
              <a:rPr lang="sv-SE" dirty="0" smtClean="0"/>
              <a:t>Skriv in en e-mailadress för användaren. Det går ej att skriva in en *@solar adress.</a:t>
            </a:r>
          </a:p>
          <a:p>
            <a:r>
              <a:rPr lang="sv-SE" dirty="0" smtClean="0"/>
              <a:t>Tryck nästa.</a:t>
            </a:r>
          </a:p>
        </p:txBody>
      </p:sp>
      <p:pic>
        <p:nvPicPr>
          <p:cNvPr id="5" name="Picture 4"/>
          <p:cNvPicPr>
            <a:picLocks noChangeAspect="1"/>
          </p:cNvPicPr>
          <p:nvPr/>
        </p:nvPicPr>
        <p:blipFill>
          <a:blip r:embed="rId2"/>
          <a:stretch>
            <a:fillRect/>
          </a:stretch>
        </p:blipFill>
        <p:spPr>
          <a:xfrm>
            <a:off x="5242941" y="1533906"/>
            <a:ext cx="6534150" cy="3038475"/>
          </a:xfrm>
          <a:prstGeom prst="rect">
            <a:avLst/>
          </a:prstGeom>
        </p:spPr>
      </p:pic>
      <p:sp>
        <p:nvSpPr>
          <p:cNvPr id="8" name="Rounded Rectangle 7"/>
          <p:cNvSpPr/>
          <p:nvPr/>
        </p:nvSpPr>
        <p:spPr>
          <a:xfrm>
            <a:off x="7717536" y="2464022"/>
            <a:ext cx="4059554" cy="644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2719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Ny användare</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5</a:t>
            </a:fld>
            <a:endParaRPr lang="en-GB">
              <a:solidFill>
                <a:srgbClr val="505050"/>
              </a:solidFill>
            </a:endParaRPr>
          </a:p>
        </p:txBody>
      </p:sp>
      <p:sp>
        <p:nvSpPr>
          <p:cNvPr id="6" name="TextBox 5"/>
          <p:cNvSpPr txBox="1"/>
          <p:nvPr/>
        </p:nvSpPr>
        <p:spPr>
          <a:xfrm>
            <a:off x="0" y="2094690"/>
            <a:ext cx="5074920" cy="4524315"/>
          </a:xfrm>
          <a:prstGeom prst="rect">
            <a:avLst/>
          </a:prstGeom>
          <a:noFill/>
        </p:spPr>
        <p:txBody>
          <a:bodyPr wrap="square" rtlCol="0">
            <a:spAutoFit/>
          </a:bodyPr>
          <a:lstStyle/>
          <a:p>
            <a:r>
              <a:rPr lang="sv-SE" dirty="0" smtClean="0"/>
              <a:t>Fyll i formuläret enligt anvisningarna, tänk på att den mailadress du angivit kommer vara det användarnamn som används för konton (om det redan inte är använt sedan tidigare)</a:t>
            </a:r>
          </a:p>
          <a:p>
            <a:endParaRPr lang="sv-SE" dirty="0"/>
          </a:p>
          <a:p>
            <a:r>
              <a:rPr lang="sv-SE" dirty="0" smtClean="0"/>
              <a:t>Var noga med att se över vilka inställningarna som skall gälla för användaren.</a:t>
            </a:r>
          </a:p>
          <a:p>
            <a:endParaRPr lang="sv-SE" dirty="0"/>
          </a:p>
          <a:p>
            <a:r>
              <a:rPr lang="sv-SE" dirty="0" smtClean="0"/>
              <a:t>Välj vilket kundnummer samt vilka projekt (om det finns projekt att välja på kunden) användaren skall komma åt genom att klicka på ”Se dina kundnummer och projekt”. Du måste välja ett kundnummer för att kunna spara användaren.</a:t>
            </a:r>
          </a:p>
          <a:p>
            <a:endParaRPr lang="sv-SE" dirty="0"/>
          </a:p>
          <a:p>
            <a:r>
              <a:rPr lang="sv-SE" dirty="0" smtClean="0"/>
              <a:t>När du klickat på Skapa så är användaren klar och kan nu logga in i nya e-handeln.</a:t>
            </a:r>
          </a:p>
        </p:txBody>
      </p:sp>
      <p:pic>
        <p:nvPicPr>
          <p:cNvPr id="3" name="Picture 2"/>
          <p:cNvPicPr>
            <a:picLocks noChangeAspect="1"/>
          </p:cNvPicPr>
          <p:nvPr/>
        </p:nvPicPr>
        <p:blipFill>
          <a:blip r:embed="rId2"/>
          <a:stretch>
            <a:fillRect/>
          </a:stretch>
        </p:blipFill>
        <p:spPr>
          <a:xfrm>
            <a:off x="7379157" y="1326516"/>
            <a:ext cx="3406381" cy="5394007"/>
          </a:xfrm>
          <a:prstGeom prst="rect">
            <a:avLst/>
          </a:prstGeom>
        </p:spPr>
      </p:pic>
      <p:sp>
        <p:nvSpPr>
          <p:cNvPr id="8" name="Rounded Rectangle 7"/>
          <p:cNvSpPr/>
          <p:nvPr/>
        </p:nvSpPr>
        <p:spPr>
          <a:xfrm>
            <a:off x="8500872" y="3197026"/>
            <a:ext cx="1895856" cy="27374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ounded Rectangle 8"/>
          <p:cNvSpPr/>
          <p:nvPr/>
        </p:nvSpPr>
        <p:spPr>
          <a:xfrm>
            <a:off x="8500872" y="5934455"/>
            <a:ext cx="2033016" cy="7860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6438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Ändra en användares konto/projekt</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6</a:t>
            </a:fld>
            <a:endParaRPr lang="en-GB">
              <a:solidFill>
                <a:srgbClr val="505050"/>
              </a:solidFill>
            </a:endParaRPr>
          </a:p>
        </p:txBody>
      </p:sp>
      <p:sp>
        <p:nvSpPr>
          <p:cNvPr id="6" name="TextBox 5"/>
          <p:cNvSpPr txBox="1"/>
          <p:nvPr/>
        </p:nvSpPr>
        <p:spPr>
          <a:xfrm>
            <a:off x="0" y="2094690"/>
            <a:ext cx="5074920" cy="3139321"/>
          </a:xfrm>
          <a:prstGeom prst="rect">
            <a:avLst/>
          </a:prstGeom>
          <a:noFill/>
        </p:spPr>
        <p:txBody>
          <a:bodyPr wrap="square" rtlCol="0">
            <a:spAutoFit/>
          </a:bodyPr>
          <a:lstStyle/>
          <a:p>
            <a:r>
              <a:rPr lang="sv-SE" dirty="0" smtClean="0"/>
              <a:t>För att ändra inställningar på en användare välj först kontoinställningar uppe till höger på startsidan </a:t>
            </a:r>
            <a:r>
              <a:rPr lang="sv-SE" dirty="0"/>
              <a:t>och </a:t>
            </a:r>
            <a:r>
              <a:rPr lang="sv-SE" dirty="0" smtClean="0"/>
              <a:t>”Hantera användare”</a:t>
            </a:r>
          </a:p>
          <a:p>
            <a:endParaRPr lang="sv-SE" dirty="0"/>
          </a:p>
          <a:p>
            <a:r>
              <a:rPr lang="sv-SE" dirty="0" smtClean="0"/>
              <a:t>Se över de inställningar som är satta och ändra rätt inställning för att sedan spara.</a:t>
            </a:r>
          </a:p>
          <a:p>
            <a:endParaRPr lang="sv-SE" dirty="0"/>
          </a:p>
          <a:p>
            <a:r>
              <a:rPr lang="sv-SE" dirty="0" smtClean="0"/>
              <a:t>För att ändra Kundnummer eller Projekt klicka på: ”Se dina kundnummer och projekt”. </a:t>
            </a:r>
          </a:p>
          <a:p>
            <a:endParaRPr lang="sv-SE" dirty="0"/>
          </a:p>
          <a:p>
            <a:r>
              <a:rPr lang="sv-SE" dirty="0" smtClean="0"/>
              <a:t>klicka på Spara för att spara dina ändringar.</a:t>
            </a:r>
          </a:p>
        </p:txBody>
      </p:sp>
      <p:pic>
        <p:nvPicPr>
          <p:cNvPr id="5" name="Picture 4"/>
          <p:cNvPicPr>
            <a:picLocks noChangeAspect="1"/>
          </p:cNvPicPr>
          <p:nvPr/>
        </p:nvPicPr>
        <p:blipFill>
          <a:blip r:embed="rId2"/>
          <a:stretch>
            <a:fillRect/>
          </a:stretch>
        </p:blipFill>
        <p:spPr>
          <a:xfrm>
            <a:off x="6995160" y="1278845"/>
            <a:ext cx="3817715" cy="5579156"/>
          </a:xfrm>
          <a:prstGeom prst="rect">
            <a:avLst/>
          </a:prstGeom>
        </p:spPr>
      </p:pic>
      <p:sp>
        <p:nvSpPr>
          <p:cNvPr id="8" name="Rounded Rectangle 7"/>
          <p:cNvSpPr/>
          <p:nvPr/>
        </p:nvSpPr>
        <p:spPr>
          <a:xfrm>
            <a:off x="8239554" y="1450522"/>
            <a:ext cx="2120598" cy="46485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ounded Rectangle 9"/>
          <p:cNvSpPr/>
          <p:nvPr/>
        </p:nvSpPr>
        <p:spPr>
          <a:xfrm>
            <a:off x="6761274" y="1788587"/>
            <a:ext cx="1499616" cy="5097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ounded Rectangle 8"/>
          <p:cNvSpPr/>
          <p:nvPr/>
        </p:nvSpPr>
        <p:spPr>
          <a:xfrm>
            <a:off x="8144661" y="6099048"/>
            <a:ext cx="2310384" cy="7860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656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Ändra en användares konto/projekt</a:t>
            </a:r>
            <a:endParaRPr lang="en-US" dirty="0"/>
          </a:p>
        </p:txBody>
      </p:sp>
      <p:sp>
        <p:nvSpPr>
          <p:cNvPr id="4" name="Slide Number Placeholder 3"/>
          <p:cNvSpPr>
            <a:spLocks noGrp="1"/>
          </p:cNvSpPr>
          <p:nvPr>
            <p:ph type="sldNum" sz="quarter" idx="18"/>
          </p:nvPr>
        </p:nvSpPr>
        <p:spPr/>
        <p:txBody>
          <a:bodyPr/>
          <a:lstStyle/>
          <a:p>
            <a:pPr>
              <a:defRPr/>
            </a:pPr>
            <a:fld id="{CAB32891-FEF1-4406-ADD9-616A5308D1D1}" type="slidenum">
              <a:rPr lang="en-GB" smtClean="0">
                <a:solidFill>
                  <a:srgbClr val="505050"/>
                </a:solidFill>
              </a:rPr>
              <a:pPr>
                <a:defRPr/>
              </a:pPr>
              <a:t>7</a:t>
            </a:fld>
            <a:endParaRPr lang="en-GB">
              <a:solidFill>
                <a:srgbClr val="505050"/>
              </a:solidFill>
            </a:endParaRPr>
          </a:p>
        </p:txBody>
      </p:sp>
      <p:sp>
        <p:nvSpPr>
          <p:cNvPr id="6" name="TextBox 5"/>
          <p:cNvSpPr txBox="1"/>
          <p:nvPr/>
        </p:nvSpPr>
        <p:spPr>
          <a:xfrm>
            <a:off x="0" y="2094690"/>
            <a:ext cx="5074920" cy="3693319"/>
          </a:xfrm>
          <a:prstGeom prst="rect">
            <a:avLst/>
          </a:prstGeom>
          <a:noFill/>
        </p:spPr>
        <p:txBody>
          <a:bodyPr wrap="square" rtlCol="0">
            <a:spAutoFit/>
          </a:bodyPr>
          <a:lstStyle/>
          <a:p>
            <a:r>
              <a:rPr lang="sv-SE" dirty="0" smtClean="0"/>
              <a:t>Här kan du välja vilka konton användaren skall ha tillgång till. </a:t>
            </a:r>
          </a:p>
          <a:p>
            <a:endParaRPr lang="sv-SE" dirty="0"/>
          </a:p>
          <a:p>
            <a:r>
              <a:rPr lang="sv-SE" dirty="0" smtClean="0"/>
              <a:t>Du väljer även om användaren skall komma åt alla projekt eller bara någon/några. För att se möjliga projekt klicka på ”pilen” som finns på det kontot som har projekt att tillgå.</a:t>
            </a:r>
          </a:p>
          <a:p>
            <a:endParaRPr lang="sv-SE" dirty="0"/>
          </a:p>
          <a:p>
            <a:r>
              <a:rPr lang="sv-SE" dirty="0" smtClean="0"/>
              <a:t>Tryck på ”Ändra förvalt kundnummer eller Projekt” för att välja vilket kundnummer och/eller projekt som skall vara förvalt/standard för användaren</a:t>
            </a:r>
            <a:endParaRPr lang="sv-SE" dirty="0"/>
          </a:p>
          <a:p>
            <a:endParaRPr lang="sv-SE" dirty="0"/>
          </a:p>
          <a:p>
            <a:r>
              <a:rPr lang="sv-SE" dirty="0" smtClean="0"/>
              <a:t>klicka på Spara för att spara dina ändringar.</a:t>
            </a:r>
          </a:p>
        </p:txBody>
      </p:sp>
      <p:pic>
        <p:nvPicPr>
          <p:cNvPr id="3" name="Picture 2"/>
          <p:cNvPicPr>
            <a:picLocks noChangeAspect="1"/>
          </p:cNvPicPr>
          <p:nvPr/>
        </p:nvPicPr>
        <p:blipFill>
          <a:blip r:embed="rId2"/>
          <a:stretch>
            <a:fillRect/>
          </a:stretch>
        </p:blipFill>
        <p:spPr>
          <a:xfrm>
            <a:off x="6498689" y="1316736"/>
            <a:ext cx="5693311" cy="5541264"/>
          </a:xfrm>
          <a:prstGeom prst="rect">
            <a:avLst/>
          </a:prstGeom>
        </p:spPr>
      </p:pic>
      <p:sp>
        <p:nvSpPr>
          <p:cNvPr id="8" name="Rounded Rectangle 7"/>
          <p:cNvSpPr/>
          <p:nvPr/>
        </p:nvSpPr>
        <p:spPr>
          <a:xfrm>
            <a:off x="6847428" y="1880448"/>
            <a:ext cx="3146964" cy="35876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ounded Rectangle 9"/>
          <p:cNvSpPr/>
          <p:nvPr/>
        </p:nvSpPr>
        <p:spPr>
          <a:xfrm>
            <a:off x="10908792" y="3164561"/>
            <a:ext cx="594360" cy="4747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ounded Rectangle 8"/>
          <p:cNvSpPr/>
          <p:nvPr/>
        </p:nvSpPr>
        <p:spPr>
          <a:xfrm>
            <a:off x="6928509" y="5547004"/>
            <a:ext cx="2078331" cy="6728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ounded Rectangle 10"/>
          <p:cNvSpPr/>
          <p:nvPr/>
        </p:nvSpPr>
        <p:spPr>
          <a:xfrm>
            <a:off x="10480901" y="5508295"/>
            <a:ext cx="1163983" cy="6728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p:cNvPicPr>
            <a:picLocks noChangeAspect="1"/>
          </p:cNvPicPr>
          <p:nvPr/>
        </p:nvPicPr>
        <p:blipFill>
          <a:blip r:embed="rId3"/>
          <a:stretch>
            <a:fillRect/>
          </a:stretch>
        </p:blipFill>
        <p:spPr>
          <a:xfrm>
            <a:off x="10526458" y="5648448"/>
            <a:ext cx="1072868" cy="392513"/>
          </a:xfrm>
          <a:prstGeom prst="rect">
            <a:avLst/>
          </a:prstGeom>
        </p:spPr>
      </p:pic>
    </p:spTree>
    <p:extLst>
      <p:ext uri="{BB962C8B-B14F-4D97-AF65-F5344CB8AC3E}">
        <p14:creationId xmlns:p14="http://schemas.microsoft.com/office/powerpoint/2010/main" val="3213252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343</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Användarinställningar</vt:lpstr>
      <vt:lpstr>Användarinställningar</vt:lpstr>
      <vt:lpstr>Ny användare</vt:lpstr>
      <vt:lpstr>Ny användare</vt:lpstr>
      <vt:lpstr>Ny användare</vt:lpstr>
      <vt:lpstr>Ändra en användares konto/projekt</vt:lpstr>
      <vt:lpstr>Ändra en användares konto/projekt</vt:lpstr>
    </vt:vector>
  </TitlesOfParts>
  <Company>Solar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https://www.solar.se/tips-och-tricks/</dc:title>
  <dc:creator>Linus Rogersson</dc:creator>
  <cp:lastModifiedBy>Linus Rogersson</cp:lastModifiedBy>
  <cp:revision>12</cp:revision>
  <dcterms:created xsi:type="dcterms:W3CDTF">2018-09-10T12:11:15Z</dcterms:created>
  <dcterms:modified xsi:type="dcterms:W3CDTF">2019-03-15T07:36:18Z</dcterms:modified>
</cp:coreProperties>
</file>