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85" d="100"/>
          <a:sy n="8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1145-47B0-45CE-AFCF-5D2FD7796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21C664A9-2041-4368-BE3B-5EF9FD03E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8350D237-7A50-4606-9B61-B7D28F07BAAB}"/>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43AEC6AE-18EF-4AAC-BB56-40CBFEAA41B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3A10EAB-BB30-4266-8572-B6CEAFEC6112}"/>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378820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5724-D28E-484A-A149-17313D0FBB94}"/>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F4AF698-DA15-45CB-BE4B-2D95F44A6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4127C09-CF2B-48CB-A7C1-7A1AD3BA14EC}"/>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FFB3E060-8EAC-402E-BAD0-477ED700F3C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CC5B50B-0931-4CBF-A62A-4B21362F8C4D}"/>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88916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330EA-FA5D-4F4F-8E4E-10735C70A7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0DFDBF6C-BE3B-4E85-8178-77391F2B7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5005DBD3-4212-42D1-ABF6-4C8A0B4F2EE7}"/>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AB7A738B-614E-4521-B722-57E48B96071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1C316C8-9F5D-4DEC-9F66-6DB4F4610FC3}"/>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28795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6EBD-122E-493E-9C9F-6D2893A57B4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FCB7288-DD0F-4CD0-A3CC-202869840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B012580-E719-4E83-8F57-02D622F4693B}"/>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4FBD48B7-D70A-402E-A1C2-B29A7FBF9BE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1B35C2D-033D-425F-B948-CD2D7B15F18B}"/>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277649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100A-A42E-43A7-8AC5-89E417065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09C10B76-BE1A-4940-89E3-A0E92D98B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36105C-BD69-4305-AF75-C3680CDB18AB}"/>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FDC92722-2C6F-4CD9-9C7A-A19DA282AAD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867ED2F-8B99-4562-A04A-B65E3F405FEB}"/>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362886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BAE5-E202-478A-9104-60F97D159A6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896CA716-2C7F-4F49-93DD-6251C4C4E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A7291B74-72D6-4A2E-ABFA-1B33BC835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5679AE17-A8CE-4A70-8ED9-E6C5F8EF9724}"/>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6" name="Footer Placeholder 5">
            <a:extLst>
              <a:ext uri="{FF2B5EF4-FFF2-40B4-BE49-F238E27FC236}">
                <a16:creationId xmlns:a16="http://schemas.microsoft.com/office/drawing/2014/main" id="{8CB103B9-1079-442A-91C8-0328EF68007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5662D5A-B375-4BE9-A3EF-87ADE155B9FB}"/>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312836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3BC5-3179-43EF-8D8D-A942EF5077A3}"/>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EE5194F-DE78-4194-835B-53806A11F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E4D2B-9DB7-4BE6-B40B-65D8C1AA8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986DD918-D270-496E-8A79-84643698E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077B3-1306-4E37-AF66-59E64D561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A9C6BDF8-7F8D-468B-B32B-D7D01B7CF842}"/>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8" name="Footer Placeholder 7">
            <a:extLst>
              <a:ext uri="{FF2B5EF4-FFF2-40B4-BE49-F238E27FC236}">
                <a16:creationId xmlns:a16="http://schemas.microsoft.com/office/drawing/2014/main" id="{8DAC6A41-7F23-4F75-97D7-69C6CED8A4C1}"/>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F1E5D74F-3F40-4985-A8F2-8416A0466D6B}"/>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60527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F655-1BC4-453C-9273-C80FE26AB01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91F54981-1469-4372-BB37-6061748871EB}"/>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4" name="Footer Placeholder 3">
            <a:extLst>
              <a:ext uri="{FF2B5EF4-FFF2-40B4-BE49-F238E27FC236}">
                <a16:creationId xmlns:a16="http://schemas.microsoft.com/office/drawing/2014/main" id="{DD4F4E76-0A2C-492B-9F35-BA848E444CCA}"/>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1C82A074-BF3B-4F0D-96FA-F81EC1084D8D}"/>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264540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2BE03-E786-4D31-AF0A-074208A42A8D}"/>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3" name="Footer Placeholder 2">
            <a:extLst>
              <a:ext uri="{FF2B5EF4-FFF2-40B4-BE49-F238E27FC236}">
                <a16:creationId xmlns:a16="http://schemas.microsoft.com/office/drawing/2014/main" id="{30C9861F-F590-4683-9BE5-6746A4602113}"/>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7732EAC3-9215-42EE-A1A2-7149595EDE3E}"/>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382658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FD6C-0F9E-47A5-9ADF-66877CCD7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C98C7FB0-4C3F-4D31-99A8-24F8E23A8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AC71D13A-CE79-4397-9B3C-941D192BF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DCD13-E890-4D5F-8B5F-E84BC908BA67}"/>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6" name="Footer Placeholder 5">
            <a:extLst>
              <a:ext uri="{FF2B5EF4-FFF2-40B4-BE49-F238E27FC236}">
                <a16:creationId xmlns:a16="http://schemas.microsoft.com/office/drawing/2014/main" id="{4F9CB826-93DC-48A8-A527-D91D86EA6BA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180517E-5157-4074-9B96-4B47CA4C821F}"/>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297443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6D93-5F07-4DC0-8621-D7F2179BB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9C7F795C-4F05-4605-9567-F09B2D175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052708A8-4FE9-4BF8-B920-1000B67F6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52932-D4FF-4FDF-8980-35EA41FD8092}"/>
              </a:ext>
            </a:extLst>
          </p:cNvPr>
          <p:cNvSpPr>
            <a:spLocks noGrp="1"/>
          </p:cNvSpPr>
          <p:nvPr>
            <p:ph type="dt" sz="half" idx="10"/>
          </p:nvPr>
        </p:nvSpPr>
        <p:spPr/>
        <p:txBody>
          <a:bodyPr/>
          <a:lstStyle/>
          <a:p>
            <a:fld id="{854A2BC1-197F-43DD-A085-FCF2177D14D4}" type="datetimeFigureOut">
              <a:rPr lang="sv-SE" smtClean="0"/>
              <a:t>2022-12-12</a:t>
            </a:fld>
            <a:endParaRPr lang="sv-SE"/>
          </a:p>
        </p:txBody>
      </p:sp>
      <p:sp>
        <p:nvSpPr>
          <p:cNvPr id="6" name="Footer Placeholder 5">
            <a:extLst>
              <a:ext uri="{FF2B5EF4-FFF2-40B4-BE49-F238E27FC236}">
                <a16:creationId xmlns:a16="http://schemas.microsoft.com/office/drawing/2014/main" id="{2CAC5C84-C989-4C94-9E82-E5AF3C94A40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158155C-113B-48C5-94D5-D1E60CC11B17}"/>
              </a:ext>
            </a:extLst>
          </p:cNvPr>
          <p:cNvSpPr>
            <a:spLocks noGrp="1"/>
          </p:cNvSpPr>
          <p:nvPr>
            <p:ph type="sldNum" sz="quarter" idx="12"/>
          </p:nvPr>
        </p:nvSpPr>
        <p:spPr/>
        <p:txBody>
          <a:bodyPr/>
          <a:lstStyle/>
          <a:p>
            <a:fld id="{D062FBD6-9A07-4029-BCD2-DE2046440252}" type="slidenum">
              <a:rPr lang="sv-SE" smtClean="0"/>
              <a:t>‹#›</a:t>
            </a:fld>
            <a:endParaRPr lang="sv-SE"/>
          </a:p>
        </p:txBody>
      </p:sp>
    </p:spTree>
    <p:extLst>
      <p:ext uri="{BB962C8B-B14F-4D97-AF65-F5344CB8AC3E}">
        <p14:creationId xmlns:p14="http://schemas.microsoft.com/office/powerpoint/2010/main" val="297195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4F1B8-91C7-4AAC-A455-C5B1297BD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68F23A6-8739-4111-BB51-C94D672BB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E517ED8-3951-4EA3-BF56-3AEB1632F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A2BC1-197F-43DD-A085-FCF2177D14D4}" type="datetimeFigureOut">
              <a:rPr lang="sv-SE" smtClean="0"/>
              <a:t>2022-12-12</a:t>
            </a:fld>
            <a:endParaRPr lang="sv-SE"/>
          </a:p>
        </p:txBody>
      </p:sp>
      <p:sp>
        <p:nvSpPr>
          <p:cNvPr id="5" name="Footer Placeholder 4">
            <a:extLst>
              <a:ext uri="{FF2B5EF4-FFF2-40B4-BE49-F238E27FC236}">
                <a16:creationId xmlns:a16="http://schemas.microsoft.com/office/drawing/2014/main" id="{C798B29F-A999-489B-AFD7-EED43F24C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23E0414E-7BA3-4CF1-ADBE-D4338836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2FBD6-9A07-4029-BCD2-DE2046440252}" type="slidenum">
              <a:rPr lang="sv-SE" smtClean="0"/>
              <a:t>‹#›</a:t>
            </a:fld>
            <a:endParaRPr lang="sv-SE"/>
          </a:p>
        </p:txBody>
      </p:sp>
    </p:spTree>
    <p:extLst>
      <p:ext uri="{BB962C8B-B14F-4D97-AF65-F5344CB8AC3E}">
        <p14:creationId xmlns:p14="http://schemas.microsoft.com/office/powerpoint/2010/main" val="241437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B188-B6A1-4E95-A1A2-FB957EBCDD7D}"/>
              </a:ext>
            </a:extLst>
          </p:cNvPr>
          <p:cNvSpPr>
            <a:spLocks noGrp="1"/>
          </p:cNvSpPr>
          <p:nvPr>
            <p:ph type="title"/>
          </p:nvPr>
        </p:nvSpPr>
        <p:spPr/>
        <p:txBody>
          <a:bodyPr anchor="t">
            <a:normAutofit/>
          </a:bodyPr>
          <a:lstStyle/>
          <a:p>
            <a:r>
              <a:rPr lang="sv-SE" sz="2800" b="1" dirty="0">
                <a:solidFill>
                  <a:schemeClr val="accent1">
                    <a:lumMod val="75000"/>
                  </a:schemeClr>
                </a:solidFill>
              </a:rPr>
              <a:t>Tips: om du inte ser menyraden högst upp i Webshop</a:t>
            </a:r>
          </a:p>
        </p:txBody>
      </p:sp>
      <p:sp>
        <p:nvSpPr>
          <p:cNvPr id="3" name="Subtitle 2">
            <a:extLst>
              <a:ext uri="{FF2B5EF4-FFF2-40B4-BE49-F238E27FC236}">
                <a16:creationId xmlns:a16="http://schemas.microsoft.com/office/drawing/2014/main" id="{F340E6AA-5093-458F-8448-A3B13FBBA1D5}"/>
              </a:ext>
            </a:extLst>
          </p:cNvPr>
          <p:cNvSpPr>
            <a:spLocks noGrp="1"/>
          </p:cNvSpPr>
          <p:nvPr>
            <p:ph sz="half" idx="1"/>
          </p:nvPr>
        </p:nvSpPr>
        <p:spPr>
          <a:xfrm>
            <a:off x="634702" y="1122363"/>
            <a:ext cx="5385098" cy="5054600"/>
          </a:xfrm>
        </p:spPr>
        <p:txBody>
          <a:bodyPr/>
          <a:lstStyle/>
          <a:p>
            <a:pPr algn="l"/>
            <a:r>
              <a:rPr lang="sv-SE" sz="1800" dirty="0"/>
              <a:t>Om du har </a:t>
            </a:r>
            <a:r>
              <a:rPr lang="sv-SE" sz="1800" dirty="0" err="1"/>
              <a:t>webläsarfönstret</a:t>
            </a:r>
            <a:r>
              <a:rPr lang="sv-SE" sz="1800" dirty="0"/>
              <a:t> för litet kan menyraden högst upp bli dolt så att du ej ser dina menyval. Detsamma kan hända om du zoomat in storleken på sidan lite för mycket. Du åtgärdar det enligt nedan:</a:t>
            </a:r>
          </a:p>
          <a:p>
            <a:pPr algn="l"/>
            <a:endParaRPr lang="sv-SE" dirty="0"/>
          </a:p>
        </p:txBody>
      </p:sp>
      <p:sp>
        <p:nvSpPr>
          <p:cNvPr id="9" name="Content Placeholder 8">
            <a:extLst>
              <a:ext uri="{FF2B5EF4-FFF2-40B4-BE49-F238E27FC236}">
                <a16:creationId xmlns:a16="http://schemas.microsoft.com/office/drawing/2014/main" id="{A61042FF-370C-4E20-98A2-CCD115FF4FA1}"/>
              </a:ext>
            </a:extLst>
          </p:cNvPr>
          <p:cNvSpPr>
            <a:spLocks noGrp="1"/>
          </p:cNvSpPr>
          <p:nvPr>
            <p:ph sz="half" idx="2"/>
          </p:nvPr>
        </p:nvSpPr>
        <p:spPr>
          <a:xfrm>
            <a:off x="6477781" y="1122363"/>
            <a:ext cx="5181600" cy="5054599"/>
          </a:xfrm>
        </p:spPr>
        <p:txBody>
          <a:bodyPr>
            <a:normAutofit/>
          </a:bodyPr>
          <a:lstStyle/>
          <a:p>
            <a:r>
              <a:rPr lang="sv-SE" sz="1800" dirty="0"/>
              <a:t>För att ändra din </a:t>
            </a:r>
            <a:r>
              <a:rPr lang="sv-SE" sz="1800" dirty="0" err="1"/>
              <a:t>inzooming</a:t>
            </a:r>
            <a:r>
              <a:rPr lang="sv-SE" sz="1800" dirty="0"/>
              <a:t> av sidan klickar du på inställningar i Google </a:t>
            </a:r>
            <a:r>
              <a:rPr lang="sv-SE" sz="1800" dirty="0" err="1"/>
              <a:t>Chrome</a:t>
            </a:r>
            <a:r>
              <a:rPr lang="sv-SE" sz="1800" dirty="0"/>
              <a:t> och ändrar Zoom till 100%. Menyn ska nu åter visas.</a:t>
            </a:r>
          </a:p>
          <a:p>
            <a:endParaRPr lang="sv-SE" sz="1800" dirty="0"/>
          </a:p>
        </p:txBody>
      </p:sp>
      <p:pic>
        <p:nvPicPr>
          <p:cNvPr id="5" name="Picture 4">
            <a:extLst>
              <a:ext uri="{FF2B5EF4-FFF2-40B4-BE49-F238E27FC236}">
                <a16:creationId xmlns:a16="http://schemas.microsoft.com/office/drawing/2014/main" id="{7CBFE669-EC80-4442-9125-D1FD80694BBF}"/>
              </a:ext>
            </a:extLst>
          </p:cNvPr>
          <p:cNvPicPr>
            <a:picLocks noChangeAspect="1"/>
          </p:cNvPicPr>
          <p:nvPr/>
        </p:nvPicPr>
        <p:blipFill>
          <a:blip r:embed="rId2"/>
          <a:stretch>
            <a:fillRect/>
          </a:stretch>
        </p:blipFill>
        <p:spPr>
          <a:xfrm>
            <a:off x="634702" y="2398103"/>
            <a:ext cx="3617112" cy="2095733"/>
          </a:xfrm>
          <a:prstGeom prst="rect">
            <a:avLst/>
          </a:prstGeom>
        </p:spPr>
      </p:pic>
      <p:sp>
        <p:nvSpPr>
          <p:cNvPr id="6" name="TextBox 5">
            <a:extLst>
              <a:ext uri="{FF2B5EF4-FFF2-40B4-BE49-F238E27FC236}">
                <a16:creationId xmlns:a16="http://schemas.microsoft.com/office/drawing/2014/main" id="{5F9B9950-FE85-4EA7-BA05-9BB3A4BD1E85}"/>
              </a:ext>
            </a:extLst>
          </p:cNvPr>
          <p:cNvSpPr txBox="1"/>
          <p:nvPr/>
        </p:nvSpPr>
        <p:spPr>
          <a:xfrm>
            <a:off x="3892032" y="2398103"/>
            <a:ext cx="2397328" cy="1477328"/>
          </a:xfrm>
          <a:prstGeom prst="rect">
            <a:avLst/>
          </a:prstGeom>
          <a:solidFill>
            <a:schemeClr val="bg1"/>
          </a:solidFill>
          <a:ln>
            <a:noFill/>
          </a:ln>
        </p:spPr>
        <p:txBody>
          <a:bodyPr wrap="square" rtlCol="0">
            <a:spAutoFit/>
          </a:bodyPr>
          <a:lstStyle/>
          <a:p>
            <a:r>
              <a:rPr lang="sv-SE" dirty="0"/>
              <a:t>Maximera </a:t>
            </a:r>
            <a:r>
              <a:rPr lang="sv-SE" dirty="0" err="1"/>
              <a:t>webläsarfönstret</a:t>
            </a:r>
            <a:r>
              <a:rPr lang="sv-SE" dirty="0"/>
              <a:t> eller dra ut ena kanten tills menyn dyker upp upptill:</a:t>
            </a:r>
          </a:p>
        </p:txBody>
      </p:sp>
      <p:pic>
        <p:nvPicPr>
          <p:cNvPr id="11" name="Picture 10">
            <a:extLst>
              <a:ext uri="{FF2B5EF4-FFF2-40B4-BE49-F238E27FC236}">
                <a16:creationId xmlns:a16="http://schemas.microsoft.com/office/drawing/2014/main" id="{0CFD5476-8062-453A-BD72-451F8791373F}"/>
              </a:ext>
            </a:extLst>
          </p:cNvPr>
          <p:cNvPicPr>
            <a:picLocks noChangeAspect="1"/>
          </p:cNvPicPr>
          <p:nvPr/>
        </p:nvPicPr>
        <p:blipFill>
          <a:blip r:embed="rId3"/>
          <a:stretch>
            <a:fillRect/>
          </a:stretch>
        </p:blipFill>
        <p:spPr>
          <a:xfrm>
            <a:off x="634702" y="4297006"/>
            <a:ext cx="5415139" cy="2294776"/>
          </a:xfrm>
          <a:prstGeom prst="rect">
            <a:avLst/>
          </a:prstGeom>
        </p:spPr>
      </p:pic>
      <p:pic>
        <p:nvPicPr>
          <p:cNvPr id="13" name="Picture 12">
            <a:extLst>
              <a:ext uri="{FF2B5EF4-FFF2-40B4-BE49-F238E27FC236}">
                <a16:creationId xmlns:a16="http://schemas.microsoft.com/office/drawing/2014/main" id="{40973310-0F47-43F2-9420-889482056449}"/>
              </a:ext>
            </a:extLst>
          </p:cNvPr>
          <p:cNvPicPr>
            <a:picLocks noChangeAspect="1"/>
          </p:cNvPicPr>
          <p:nvPr/>
        </p:nvPicPr>
        <p:blipFill>
          <a:blip r:embed="rId4"/>
          <a:stretch>
            <a:fillRect/>
          </a:stretch>
        </p:blipFill>
        <p:spPr>
          <a:xfrm>
            <a:off x="6558920" y="2045228"/>
            <a:ext cx="2609850" cy="4257675"/>
          </a:xfrm>
          <a:prstGeom prst="rect">
            <a:avLst/>
          </a:prstGeom>
        </p:spPr>
      </p:pic>
    </p:spTree>
    <p:extLst>
      <p:ext uri="{BB962C8B-B14F-4D97-AF65-F5344CB8AC3E}">
        <p14:creationId xmlns:p14="http://schemas.microsoft.com/office/powerpoint/2010/main" val="964656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90</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Tips: om du inte ser menyraden högst upp i Webshop</vt:lpstr>
    </vt:vector>
  </TitlesOfParts>
  <Company>Solar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om du inte ser menyraden högst upp i webshop</dc:title>
  <dc:creator>Linn Rundberg</dc:creator>
  <cp:lastModifiedBy>Linn Rundberg</cp:lastModifiedBy>
  <cp:revision>4</cp:revision>
  <dcterms:created xsi:type="dcterms:W3CDTF">2022-12-12T07:37:21Z</dcterms:created>
  <dcterms:modified xsi:type="dcterms:W3CDTF">2022-12-12T08:19:57Z</dcterms:modified>
</cp:coreProperties>
</file>